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5"/>
  </p:notesMasterIdLst>
  <p:sldIdLst>
    <p:sldId id="256" r:id="rId3"/>
    <p:sldId id="258" r:id="rId4"/>
    <p:sldId id="406" r:id="rId5"/>
    <p:sldId id="362" r:id="rId6"/>
    <p:sldId id="363" r:id="rId7"/>
    <p:sldId id="365" r:id="rId8"/>
    <p:sldId id="367" r:id="rId9"/>
    <p:sldId id="368" r:id="rId10"/>
    <p:sldId id="413" r:id="rId11"/>
    <p:sldId id="356" r:id="rId12"/>
    <p:sldId id="370" r:id="rId13"/>
    <p:sldId id="371" r:id="rId14"/>
    <p:sldId id="372" r:id="rId15"/>
    <p:sldId id="414" r:id="rId16"/>
    <p:sldId id="374" r:id="rId17"/>
    <p:sldId id="375" r:id="rId18"/>
    <p:sldId id="420" r:id="rId19"/>
    <p:sldId id="376" r:id="rId20"/>
    <p:sldId id="377" r:id="rId21"/>
    <p:sldId id="396" r:id="rId22"/>
    <p:sldId id="379" r:id="rId23"/>
    <p:sldId id="380" r:id="rId24"/>
    <p:sldId id="381" r:id="rId25"/>
    <p:sldId id="382" r:id="rId26"/>
    <p:sldId id="415" r:id="rId27"/>
    <p:sldId id="359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416" r:id="rId37"/>
    <p:sldId id="417" r:id="rId38"/>
    <p:sldId id="397" r:id="rId39"/>
    <p:sldId id="349" r:id="rId40"/>
    <p:sldId id="398" r:id="rId41"/>
    <p:sldId id="392" r:id="rId42"/>
    <p:sldId id="418" r:id="rId43"/>
    <p:sldId id="383" r:id="rId44"/>
  </p:sldIdLst>
  <p:sldSz cx="9144000" cy="5143500" type="screen16x9"/>
  <p:notesSz cx="6858000" cy="9144000"/>
  <p:embeddedFontLst>
    <p:embeddedFont>
      <p:font typeface="나눔스퀘어" panose="020B0600000101010101" pitchFamily="50" charset="-127"/>
      <p:regular r:id="rId46"/>
    </p:embeddedFont>
    <p:embeddedFont>
      <p:font typeface="나눔스퀘어_ac Light" panose="020B0600000101010101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나눔스퀘어_ac ExtraBold" panose="020B0600000101010101" pitchFamily="50" charset="-127"/>
      <p:bold r:id="rId50"/>
    </p:embeddedFont>
    <p:embeddedFont>
      <p:font typeface="나눔스퀘어_ac" panose="020B0600000101010101" pitchFamily="50" charset="-127"/>
      <p:regular r:id="rId51"/>
    </p:embeddedFont>
    <p:embeddedFont>
      <p:font typeface="Segoe Script" panose="030B0504020000000003" pitchFamily="66" charset="0"/>
      <p:regular r:id="rId52"/>
      <p:bold r:id="rId53"/>
    </p:embeddedFont>
    <p:embeddedFont>
      <p:font typeface="나눔스퀘어라운드 Bold" panose="020B0600000101010101" charset="-127"/>
      <p:bold r:id="rId54"/>
    </p:embeddedFont>
    <p:embeddedFont>
      <p:font typeface="Montserrat" panose="020B0600000101010101" charset="0"/>
      <p:regular r:id="rId55"/>
      <p:bold r:id="rId56"/>
      <p:italic r:id="rId57"/>
      <p:boldItalic r:id="rId58"/>
    </p:embeddedFont>
    <p:embeddedFont>
      <p:font typeface="맑은 고딕" panose="020B0503020000020004" pitchFamily="50" charset="-127"/>
      <p:regular r:id="rId48"/>
      <p:bold r:id="rId49"/>
    </p:embeddedFont>
    <p:embeddedFont>
      <p:font typeface="나눔스퀘어_ac Bold" panose="020B0600000101010101" pitchFamily="50" charset="-127"/>
      <p:bold r:id="rId59"/>
    </p:embeddedFont>
    <p:embeddedFont>
      <p:font typeface="나눔스퀘어 ExtraBold" panose="020B0600000101010101" pitchFamily="50" charset="-127"/>
      <p:bold r:id="rId60"/>
    </p:embeddedFont>
    <p:embeddedFont>
      <p:font typeface="Fira Sans Extra Condensed Medium" panose="020B0600000101010101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6FF"/>
    <a:srgbClr val="003BA3"/>
    <a:srgbClr val="4789FF"/>
    <a:srgbClr val="EBF2FF"/>
    <a:srgbClr val="80DAB6"/>
    <a:srgbClr val="86BAD3"/>
    <a:srgbClr val="4A8AFD"/>
    <a:srgbClr val="4A8CFF"/>
    <a:srgbClr val="040910"/>
    <a:srgbClr val="003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8" autoAdjust="0"/>
    <p:restoredTop sz="82143" autoAdjust="0"/>
  </p:normalViewPr>
  <p:slideViewPr>
    <p:cSldViewPr snapToGrid="0">
      <p:cViewPr>
        <p:scale>
          <a:sx n="50" d="100"/>
          <a:sy n="50" d="100"/>
        </p:scale>
        <p:origin x="389" y="787"/>
      </p:cViewPr>
      <p:guideLst>
        <p:guide orient="horz" pos="1643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8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03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0709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05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53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80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671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01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102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506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92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891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597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884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21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729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9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8948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31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328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357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탄소를 줄이기 위해 새롭게 수소</a:t>
            </a:r>
            <a:r>
              <a:rPr lang="en-US" altLang="ko-KR" dirty="0"/>
              <a:t>, </a:t>
            </a:r>
            <a:r>
              <a:rPr lang="ko-KR" altLang="en-US" dirty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신재생 에너지를 활용한 차로 </a:t>
            </a:r>
            <a:r>
              <a:rPr lang="ko-KR" altLang="en-US" dirty="0" err="1"/>
              <a:t>수소차</a:t>
            </a:r>
            <a:r>
              <a:rPr lang="ko-KR" altLang="en-US" dirty="0"/>
              <a:t> 전기차가 있다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전기차는 자동차 등록대수 대비 충전소가 잘 </a:t>
            </a:r>
            <a:r>
              <a:rPr lang="ko-KR" altLang="en-US" dirty="0" err="1"/>
              <a:t>구축되어있따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수소차는</a:t>
            </a:r>
            <a:r>
              <a:rPr lang="ko-KR" altLang="en-US" dirty="0"/>
              <a:t> 그렇지 않다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그러나 정부 정책에 따르면 향후 </a:t>
            </a:r>
            <a:r>
              <a:rPr lang="en-US" altLang="ko-KR" dirty="0"/>
              <a:t>---</a:t>
            </a:r>
            <a:r>
              <a:rPr lang="ko-KR" altLang="en-US" dirty="0"/>
              <a:t>에 </a:t>
            </a:r>
            <a:r>
              <a:rPr lang="ko-KR" altLang="en-US" dirty="0" err="1"/>
              <a:t>수소차</a:t>
            </a:r>
            <a:r>
              <a:rPr lang="ko-KR" altLang="en-US" dirty="0"/>
              <a:t> </a:t>
            </a:r>
            <a:r>
              <a:rPr lang="ko-KR" altLang="en-US" dirty="0" err="1"/>
              <a:t>보급대수를</a:t>
            </a:r>
            <a:r>
              <a:rPr lang="ko-KR" altLang="en-US" dirty="0"/>
              <a:t> 늘릴 거다</a:t>
            </a:r>
            <a:r>
              <a:rPr lang="en-US" altLang="ko-KR" dirty="0"/>
              <a:t>. </a:t>
            </a:r>
            <a:r>
              <a:rPr lang="ko-KR" altLang="en-US" dirty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2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97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82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83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89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1" r:id="rId2"/>
    <p:sldLayoutId id="2147483649" r:id="rId3"/>
    <p:sldLayoutId id="2147483660" r:id="rId4"/>
    <p:sldLayoutId id="2147483676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01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133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37792"/>
              </p:ext>
            </p:extLst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4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55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7530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6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4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1154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12076"/>
              </p:ext>
            </p:extLst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65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62436"/>
              </p:ext>
            </p:extLst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29463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0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111429" r="-117747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205556" r="-117747" b="-4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301370" r="-117747" b="-349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5368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319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63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78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77697" y="1192230"/>
            <a:ext cx="3672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901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006"/>
          <a:stretch/>
        </p:blipFill>
        <p:spPr>
          <a:xfrm>
            <a:off x="341701" y="1151018"/>
            <a:ext cx="5209200" cy="335085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2859"/>
          <a:stretch/>
        </p:blipFill>
        <p:spPr>
          <a:xfrm>
            <a:off x="341701" y="1151018"/>
            <a:ext cx="5209200" cy="3342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3298"/>
          <a:stretch/>
        </p:blipFill>
        <p:spPr>
          <a:xfrm>
            <a:off x="341701" y="1151018"/>
            <a:ext cx="5209200" cy="3359735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</p:spTree>
    <p:extLst>
      <p:ext uri="{BB962C8B-B14F-4D97-AF65-F5344CB8AC3E}">
        <p14:creationId xmlns:p14="http://schemas.microsoft.com/office/powerpoint/2010/main" val="3724740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740" t="1747" r="911" b="3267"/>
          <a:stretch/>
        </p:blipFill>
        <p:spPr>
          <a:xfrm>
            <a:off x="4804470" y="1225672"/>
            <a:ext cx="3020953" cy="2042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3664" t="2512" r="1920" b="2960"/>
          <a:stretch/>
        </p:blipFill>
        <p:spPr>
          <a:xfrm>
            <a:off x="36065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65606" y="1262879"/>
            <a:ext cx="1059996" cy="326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22259" y="1408124"/>
            <a:ext cx="94141" cy="15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823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56305" y="1313415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56306" y="1735899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3"/>
          </p:cNvCxnSpPr>
          <p:nvPr/>
        </p:nvCxnSpPr>
        <p:spPr>
          <a:xfrm flipV="1">
            <a:off x="7735962" y="1507264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20963" y="1312451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20963" y="1686347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82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35266" y="3658111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7740097" y="1804703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17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59" y="729047"/>
            <a:ext cx="5701062" cy="37239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63911" y="993336"/>
            <a:ext cx="902368" cy="510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966761" y="1248642"/>
            <a:ext cx="518817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85578" y="1055569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확인 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4742" y="4458982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5554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정보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" y="1175907"/>
            <a:ext cx="3842681" cy="3308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7226"/>
          <a:stretch/>
        </p:blipFill>
        <p:spPr>
          <a:xfrm>
            <a:off x="4603602" y="611936"/>
            <a:ext cx="3723417" cy="144211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68" y="1451802"/>
            <a:ext cx="3822496" cy="1293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121" r="4062"/>
          <a:stretch/>
        </p:blipFill>
        <p:spPr>
          <a:xfrm>
            <a:off x="4603602" y="2326541"/>
            <a:ext cx="4352925" cy="2233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>
            <a:off x="3700621" y="1656965"/>
            <a:ext cx="902981" cy="1476375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218" y="4560154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36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" y="1141105"/>
            <a:ext cx="3272462" cy="281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33" y="1141105"/>
            <a:ext cx="5379741" cy="26280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7520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전처리가 재미있었다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마음이다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1"/>
          <a:stretch/>
        </p:blipFill>
        <p:spPr>
          <a:xfrm>
            <a:off x="2434305" y="641757"/>
            <a:ext cx="4234172" cy="3838669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8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  <p:sp>
        <p:nvSpPr>
          <p:cNvPr id="20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융</a:t>
            </a:r>
            <a:r>
              <a:rPr lang="en-US" altLang="ko-KR" dirty="0"/>
              <a:t>·</a:t>
            </a:r>
            <a:r>
              <a:rPr lang="ko-KR" altLang="en-US" dirty="0"/>
              <a:t>복합 충전소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6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수소자동차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3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보급대수 대비 충전소의 비율</a:t>
            </a: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가능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수소충전소의 구축이 부족한 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7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69780"/>
              </p:ext>
            </p:extLst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8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49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49748363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</TotalTime>
  <Words>2549</Words>
  <Application>Microsoft Office PowerPoint</Application>
  <PresentationFormat>화면 슬라이드 쇼(16:9)</PresentationFormat>
  <Paragraphs>624</Paragraphs>
  <Slides>42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9" baseType="lpstr">
      <vt:lpstr>나눔스퀘어</vt:lpstr>
      <vt:lpstr>Arial</vt:lpstr>
      <vt:lpstr>나눔스퀘어_ac Light</vt:lpstr>
      <vt:lpstr>맑은 고딕</vt:lpstr>
      <vt:lpstr>나눔스퀘어_ac ExtraBold</vt:lpstr>
      <vt:lpstr>나눔스퀘어_ac</vt:lpstr>
      <vt:lpstr>Segoe Script</vt:lpstr>
      <vt:lpstr>나눔스퀘어라운드 Bold</vt:lpstr>
      <vt:lpstr>Montserrat</vt:lpstr>
      <vt:lpstr>맑은 고딕</vt:lpstr>
      <vt:lpstr>나눔스퀘어_ac Bold</vt:lpstr>
      <vt:lpstr>Wingdings</vt:lpstr>
      <vt:lpstr>나눔스퀘어 ExtraBold</vt:lpstr>
      <vt:lpstr>Fira Sans Extra Condensed Medium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융·복합 충전소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282</cp:revision>
  <dcterms:modified xsi:type="dcterms:W3CDTF">2021-10-02T01:27:39Z</dcterms:modified>
</cp:coreProperties>
</file>